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1" r:id="rId7"/>
    <p:sldId id="263" r:id="rId8"/>
    <p:sldId id="266" r:id="rId9"/>
    <p:sldId id="268" r:id="rId10"/>
    <p:sldId id="262" r:id="rId11"/>
    <p:sldId id="271" r:id="rId12"/>
    <p:sldId id="264" r:id="rId13"/>
    <p:sldId id="265" r:id="rId14"/>
    <p:sldId id="274" r:id="rId15"/>
    <p:sldId id="267" r:id="rId16"/>
    <p:sldId id="269" r:id="rId17"/>
    <p:sldId id="270" r:id="rId18"/>
    <p:sldId id="273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29" autoAdjust="0"/>
    <p:restoredTop sz="94660"/>
  </p:normalViewPr>
  <p:slideViewPr>
    <p:cSldViewPr>
      <p:cViewPr>
        <p:scale>
          <a:sx n="75" d="100"/>
          <a:sy n="75" d="100"/>
        </p:scale>
        <p:origin x="-100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0F0E6-734D-43F3-B001-4B0959CDDFAE}" type="datetimeFigureOut">
              <a:rPr lang="ru-RU" smtClean="0"/>
              <a:pPr/>
              <a:t>26.05.2009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47D26-1AAF-4B55-A8D7-C0276B77DAD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5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83056"/>
          </a:xfrm>
        </p:spPr>
        <p:txBody>
          <a:bodyPr/>
          <a:lstStyle/>
          <a:p>
            <a:r>
              <a:rPr lang="ru-RU" sz="6000" b="1" i="1" u="sng" dirty="0" smtClean="0"/>
              <a:t>Эвенкийское диво.</a:t>
            </a:r>
            <a:r>
              <a:rPr lang="ru-RU" b="1" i="1" u="sng" dirty="0" smtClean="0"/>
              <a:t/>
            </a:r>
            <a:br>
              <a:rPr lang="ru-RU" b="1" i="1" u="sng" dirty="0" smtClean="0"/>
            </a:br>
            <a:r>
              <a:rPr lang="ru-RU" sz="2000" dirty="0" smtClean="0"/>
              <a:t>Выполнила: </a:t>
            </a:r>
            <a:r>
              <a:rPr lang="ru-RU" sz="2000" b="1" dirty="0" smtClean="0"/>
              <a:t>Карнаухова Елизавета.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i="1" dirty="0" smtClean="0"/>
              <a:t>Красноярский юридический техникум</a:t>
            </a:r>
            <a:r>
              <a:rPr lang="ru-RU" sz="2000" dirty="0" smtClean="0"/>
              <a:t>.</a:t>
            </a:r>
            <a:endParaRPr lang="ru-RU" b="1" i="1" u="sng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S73011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15140" y="3000372"/>
            <a:ext cx="2428860" cy="3857628"/>
          </a:xfrm>
        </p:spPr>
      </p:pic>
      <p:pic>
        <p:nvPicPr>
          <p:cNvPr id="5" name="Рисунок 4" descr="S73011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46" y="0"/>
            <a:ext cx="935834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51435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 вторник,30 июня 1908 года, около 7 часов утра местного времяни, над огромной территории Восточной Сибири пролетел огромный огненный шар.</a:t>
            </a:r>
            <a:br>
              <a:rPr lang="ru-RU" sz="2800" dirty="0" smtClean="0"/>
            </a:br>
            <a:r>
              <a:rPr lang="ru-RU" sz="2800" dirty="0" smtClean="0"/>
              <a:t>Люди, наблюдавшие за его полетом, приходили в ужас от ослепительно яркого света и грохочущих звуков.</a:t>
            </a:r>
            <a:br>
              <a:rPr lang="ru-RU" sz="2800" dirty="0" smtClean="0"/>
            </a:br>
            <a:r>
              <a:rPr lang="ru-RU" sz="2800" dirty="0" smtClean="0"/>
              <a:t>В далеких таежных поселках началась паника. Люди думали, что наступил конец света.</a:t>
            </a:r>
            <a:endParaRPr lang="ru-RU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514353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Полет космического «пришельца» закончился грандиозным взрывом над безлюдной тайгой на высоте около 8 километров. Раскаты грома от взрыва были слышны на сотни километров вокруг.</a:t>
            </a:r>
            <a:endParaRPr lang="ru-RU" sz="28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7429552" cy="18573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Землетрясение, вызванное взрывом, было отмечено: Иркутск,  Тбилис,Ташкент и в немецком городе Йене.</a:t>
            </a:r>
            <a:endParaRPr lang="ru-RU" sz="20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6894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численные секунды взрывной волной был повален лес уничтоженный звери, пострадали люди одновременно под действием святого излучения  вспыхнула тайга!</a:t>
            </a:r>
            <a:br>
              <a:rPr lang="ru-RU" sz="2800" dirty="0" smtClean="0"/>
            </a:br>
            <a:r>
              <a:rPr lang="ru-RU" sz="2800" dirty="0" smtClean="0"/>
              <a:t>Космический ураган на много лет превратил некогда богатую растительностью и дичью тайгу в унылое кладбище мертвого леса.</a:t>
            </a:r>
            <a:br>
              <a:rPr lang="ru-RU" sz="2800" dirty="0" smtClean="0"/>
            </a:br>
            <a:r>
              <a:rPr lang="ru-RU" sz="2800" dirty="0" smtClean="0"/>
              <a:t>Взрывная воздушная волна, дважды обогнувшая земной шар, была зарегистрирована многими метеорологическими обсерваториями мира.</a:t>
            </a:r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7752" y="0"/>
            <a:ext cx="4286248" cy="6858000"/>
          </a:xfrm>
        </p:spPr>
      </p:pic>
      <p:pic>
        <p:nvPicPr>
          <p:cNvPr id="5" name="Рисунок 4" descr="S7301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990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 месте катастрофы через некоторое время после взрыва произошла частичная мутация растений, ускорился рост деревьев, изменился химический состав и физические св-ва почв.</a:t>
            </a:r>
            <a:endParaRPr lang="ru-RU"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 взрыва деревья были повалены в виде бабочки!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43578"/>
            <a:ext cx="8229600" cy="121442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Календарь(ежемесячник)который был найден в избушки Кулика.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73011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Белые ночи  в месте падения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01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4071966"/>
          </a:xfrm>
        </p:spPr>
        <p:txBody>
          <a:bodyPr>
            <a:noAutofit/>
          </a:bodyPr>
          <a:lstStyle/>
          <a:p>
            <a:r>
              <a:rPr lang="ru-RU" sz="8000" b="1" i="1" u="sng" dirty="0" smtClean="0">
                <a:solidFill>
                  <a:srgbClr val="FF0000"/>
                </a:solidFill>
              </a:rPr>
              <a:t>Спасибо</a:t>
            </a:r>
            <a:br>
              <a:rPr lang="ru-RU" sz="8000" b="1" i="1" u="sng" dirty="0" smtClean="0">
                <a:solidFill>
                  <a:srgbClr val="FF0000"/>
                </a:solidFill>
              </a:rPr>
            </a:br>
            <a:r>
              <a:rPr lang="ru-RU" sz="8000" b="1" i="1" u="sng" dirty="0" smtClean="0">
                <a:solidFill>
                  <a:srgbClr val="FF0000"/>
                </a:solidFill>
              </a:rPr>
              <a:t>за</a:t>
            </a:r>
            <a:br>
              <a:rPr lang="ru-RU" sz="8000" b="1" i="1" u="sng" dirty="0" smtClean="0">
                <a:solidFill>
                  <a:srgbClr val="FF0000"/>
                </a:solidFill>
              </a:rPr>
            </a:br>
            <a:r>
              <a:rPr lang="ru-RU" sz="8000" b="1" i="1" u="sng" dirty="0" smtClean="0">
                <a:solidFill>
                  <a:srgbClr val="FF0000"/>
                </a:solidFill>
              </a:rPr>
              <a:t>ВНИМАНИЕ!!!</a:t>
            </a:r>
            <a:endParaRPr lang="ru-RU" sz="8000" b="1" i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7301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Эвенкия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Эвенкия удивительная страна, суровая, морозная и прекрасная! </a:t>
            </a:r>
            <a:br>
              <a:rPr lang="ru-RU" sz="2000" dirty="0" smtClean="0"/>
            </a:br>
            <a:r>
              <a:rPr lang="ru-RU" sz="2000" dirty="0" smtClean="0"/>
              <a:t>Ни одного государство Европы не может сравниться с ней по территории.</a:t>
            </a:r>
          </a:p>
          <a:p>
            <a:r>
              <a:rPr lang="ru-RU" sz="2000" dirty="0" smtClean="0"/>
              <a:t>И вот на эти бескрайние просторы, покрытые тайгой, однажды упало космическое тело.</a:t>
            </a:r>
          </a:p>
          <a:p>
            <a:r>
              <a:rPr lang="ru-RU" sz="2000" dirty="0" smtClean="0"/>
              <a:t>Сто лет прошло с того дня, но как ни искали многие энтузиасты и ученые люди, так и не нашли небесного пришельца. И никто пока не знает, что это было.</a:t>
            </a:r>
          </a:p>
          <a:p>
            <a:r>
              <a:rPr lang="ru-RU" sz="2000" dirty="0" smtClean="0"/>
              <a:t>А Эвенкия надежно хранит свою  тайну, чтобы чудо, которое так жаждут люди, не уходило из их жизни еще многие годы.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48688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101 лет падению метеорита!!!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Эта презентация посвящена 101  космической катастрофы, </a:t>
            </a:r>
            <a:r>
              <a:rPr lang="ru-RU" sz="2800" b="1" i="1" dirty="0" smtClean="0">
                <a:solidFill>
                  <a:srgbClr val="FF0000"/>
                </a:solidFill>
              </a:rPr>
              <a:t>случившиеся 30 июня(17 июня по старому стилю)1908 года </a:t>
            </a:r>
            <a:r>
              <a:rPr lang="ru-RU" sz="2800" dirty="0" smtClean="0">
                <a:solidFill>
                  <a:srgbClr val="FF0000"/>
                </a:solidFill>
              </a:rPr>
              <a:t>в Тунгусской тайге.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Все сто лет, прошедшие с момента грандиозного события, ученые и энтузиасты-любители пытались разгадать его тайну.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В районе Тунгусского взрыва побывали  многочисленные экспедиции, выдвинуты более ста гипотез, пытающихся осмыслить, что же произошло в Сибирской тайге.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73011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"/>
            <a:ext cx="7600976" cy="1643049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</a:rPr>
              <a:t>Существует несколько феноменов, взрыва!!! </a:t>
            </a:r>
            <a:br>
              <a:rPr lang="ru-RU" sz="3200" b="1" i="1" dirty="0" smtClean="0">
                <a:solidFill>
                  <a:srgbClr val="FFFF00"/>
                </a:solidFill>
              </a:rPr>
            </a:br>
            <a:endParaRPr lang="ru-RU" sz="3200" b="1" i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68" y="2285992"/>
            <a:ext cx="4572032" cy="107157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400" b="1" dirty="0" smtClean="0">
                <a:solidFill>
                  <a:srgbClr val="FFFF00"/>
                </a:solidFill>
              </a:rPr>
              <a:t>1 ФЕНОМЕН: Взрыв произведенный инопланетянами из космоса!!!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 descr="S7301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57496"/>
            <a:ext cx="1785918" cy="400050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5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4290"/>
            <a:ext cx="9144000" cy="72866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1071546"/>
            <a:ext cx="5357850" cy="207170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2 Феномен: Предполагали что возможно  это был ядерный взрыв.  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 descr="S7301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18"/>
            <a:ext cx="2238507" cy="35719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6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722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5143536" cy="279717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 феномен: Что это был взрыв комариного роя!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S73001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29264"/>
            <a:ext cx="5929322" cy="164307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85776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54560"/>
          </a:xfrm>
        </p:spPr>
        <p:txBody>
          <a:bodyPr>
            <a:normAutofit/>
          </a:bodyPr>
          <a:lstStyle/>
          <a:p>
            <a:r>
              <a:rPr lang="ru-RU" b="1" dirty="0" smtClean="0"/>
              <a:t>1924 </a:t>
            </a:r>
            <a:r>
              <a:rPr lang="ru-RU" sz="3200" dirty="0" smtClean="0"/>
              <a:t>год биолог С. А. Обручев.</a:t>
            </a:r>
            <a:br>
              <a:rPr lang="ru-RU" sz="3200" dirty="0" smtClean="0"/>
            </a:br>
            <a:r>
              <a:rPr lang="ru-RU" sz="3200" dirty="0" smtClean="0"/>
              <a:t>С большой или меньшей степенью вероятности, определил место взрыва Тунгусского метеорита в северной фактории Ванавара среды вывала леса около 700 км*.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3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57826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1927 году ученый секретарь по комиссии метеорита Кулик. Л. А…70 км от Ванавары обнаружил явные признаки разрушения,что метеорит  упал в этой местности.</a:t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730115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636"/>
            <a:ext cx="8229600" cy="185736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обозримой истории человечества по масштабам наблюдаемых явлений трудно найти более грандиозное и загадочное событие, чем падение метеорита.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246</Words>
  <Application>Microsoft Office PowerPoint</Application>
  <PresentationFormat>Экран (4:3)</PresentationFormat>
  <Paragraphs>24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Эвенкийское диво. Выполнила: Карнаухова Елизавета. Красноярский юридический техникум.</vt:lpstr>
      <vt:lpstr>Эвенкия </vt:lpstr>
      <vt:lpstr>101 лет падению метеорита!!! Эта презентация посвящена 101  космической катастрофы, случившиеся 30 июня(17 июня по старому стилю)1908 года в Тунгусской тайге. Все сто лет, прошедшие с момента грандиозного события, ученые и энтузиасты-любители пытались разгадать его тайну.  В районе Тунгусского взрыва побывали  многочисленные экспедиции, выдвинуты более ста гипотез, пытающихся осмыслить, что же произошло в Сибирской тайге.</vt:lpstr>
      <vt:lpstr>Существует несколько феноменов, взрыва!!!  </vt:lpstr>
      <vt:lpstr>2 Феномен: Предполагали что возможно  это был ядерный взрыв.  </vt:lpstr>
      <vt:lpstr>3 феномен: Что это был взрыв комариного роя!</vt:lpstr>
      <vt:lpstr>1924 год биолог С. А. Обручев. С большой или меньшей степенью вероятности, определил место взрыва Тунгусского метеорита в северной фактории Ванавара среды вывала леса около 700 км*.</vt:lpstr>
      <vt:lpstr>1927 году ученый секретарь по комиссии метеорита Кулик. Л. А…70 км от Ванавары обнаружил явные признаки разрушения,что метеорит  упал в этой местности. </vt:lpstr>
      <vt:lpstr>В обозримой истории человечества по масштабам наблюдаемых явлений трудно найти более грандиозное и загадочное событие, чем падение метеорита.</vt:lpstr>
      <vt:lpstr>Во вторник,30 июня 1908 года, около 7 часов утра местного времяни, над огромной территории Восточной Сибири пролетел огромный огненный шар. Люди, наблюдавшие за его полетом, приходили в ужас от ослепительно яркого света и грохочущих звуков. В далеких таежных поселках началась паника. Люди думали, что наступил конец света.</vt:lpstr>
      <vt:lpstr>Полет космического «пришельца» закончился грандиозным взрывом над безлюдной тайгой на высоте около 8 километров. Раскаты грома от взрыва были слышны на сотни километров вокруг.</vt:lpstr>
      <vt:lpstr>Землетрясение, вызванное взрывом, было отмечено: Иркутск,  Тбилис,Ташкент и в немецком городе Йене.</vt:lpstr>
      <vt:lpstr>В численные секунды взрывной волной был повален лес уничтоженный звери, пострадали люди одновременно под действием святого излучения  вспыхнула тайга! Космический ураган на много лет превратил некогда богатую растительностью и дичью тайгу в унылое кладбище мертвого леса. Взрывная воздушная волна, дважды обогнувшая земной шар, была зарегистрирована многими метеорологическими обсерваториями мира.</vt:lpstr>
      <vt:lpstr>На месте катастрофы через некоторое время после взрыва произошла частичная мутация растений, ускорился рост деревьев, изменился химический состав и физические св-ва почв.</vt:lpstr>
      <vt:lpstr>От взрыва деревья были повалены в виде бабочки!</vt:lpstr>
      <vt:lpstr>Календарь(ежемесячник)который был найден в избушки Кулика.</vt:lpstr>
      <vt:lpstr>Слайд 17</vt:lpstr>
      <vt:lpstr>Белые ночи  в месте падения.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Лиза</dc:creator>
  <cp:lastModifiedBy>Лиза</cp:lastModifiedBy>
  <cp:revision>41</cp:revision>
  <dcterms:created xsi:type="dcterms:W3CDTF">2009-05-26T08:22:03Z</dcterms:created>
  <dcterms:modified xsi:type="dcterms:W3CDTF">2009-05-26T16:01:59Z</dcterms:modified>
</cp:coreProperties>
</file>